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906000" cy="6858000" type="A4"/>
  <p:notesSz cx="9926638" cy="143557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20" autoAdjust="0"/>
    <p:restoredTop sz="90929"/>
  </p:normalViewPr>
  <p:slideViewPr>
    <p:cSldViewPr>
      <p:cViewPr varScale="1">
        <p:scale>
          <a:sx n="118" d="100"/>
          <a:sy n="118" d="100"/>
        </p:scale>
        <p:origin x="-1758" y="-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t" anchorCtr="0" compatLnSpc="1">
            <a:prstTxWarp prst="textNoShape">
              <a:avLst/>
            </a:prstTxWarp>
          </a:bodyPr>
          <a:lstStyle>
            <a:lvl1pPr>
              <a:defRPr sz="1700"/>
            </a:lvl1pPr>
          </a:lstStyle>
          <a:p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4013" y="0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t" anchorCtr="0" compatLnSpc="1">
            <a:prstTxWarp prst="textNoShape">
              <a:avLst/>
            </a:prstTxWarp>
          </a:bodyPr>
          <a:lstStyle>
            <a:lvl1pPr algn="r">
              <a:defRPr sz="1700"/>
            </a:lvl1pPr>
          </a:lstStyle>
          <a:p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3637171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b" anchorCtr="0" compatLnSpc="1">
            <a:prstTxWarp prst="textNoShape">
              <a:avLst/>
            </a:prstTxWarp>
          </a:bodyPr>
          <a:lstStyle>
            <a:lvl1pPr>
              <a:defRPr sz="1700"/>
            </a:lvl1pPr>
          </a:lstStyle>
          <a:p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4013" y="13637171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b" anchorCtr="0" compatLnSpc="1">
            <a:prstTxWarp prst="textNoShape">
              <a:avLst/>
            </a:prstTxWarp>
          </a:bodyPr>
          <a:lstStyle>
            <a:lvl1pPr algn="r">
              <a:defRPr sz="1700"/>
            </a:lvl1pPr>
          </a:lstStyle>
          <a:p>
            <a:fld id="{2BF60A59-83C1-44FA-B7D3-26E22249400B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10200" y="5029200"/>
            <a:ext cx="44958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735763" y="5029200"/>
            <a:ext cx="31623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SYNOPTIQUE DISTRIBUTION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6737350" y="5334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1034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86400" y="5267325"/>
            <a:ext cx="1195388" cy="485775"/>
          </a:xfrm>
          <a:prstGeom prst="rect">
            <a:avLst/>
          </a:prstGeom>
          <a:noFill/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410200" y="5943600"/>
            <a:ext cx="12954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737350" y="647700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800"/>
              <a:t>Référence</a:t>
            </a:r>
          </a:p>
          <a:p>
            <a:pPr algn="ctr"/>
            <a:r>
              <a:rPr lang="fr-FR" sz="800"/>
              <a:t>668200-05-64</a:t>
            </a:r>
          </a:p>
          <a:p>
            <a:pPr algn="ctr"/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7543800" y="648017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Dessin n°</a:t>
            </a:r>
          </a:p>
          <a:p>
            <a:pPr algn="ctr"/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270875" y="647700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Date</a:t>
            </a:r>
          </a:p>
          <a:p>
            <a:pPr algn="ctr"/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9144000" y="6019800"/>
            <a:ext cx="763588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9525000" y="647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9144000" y="6629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9144000" y="624840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9525000" y="624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7696200" y="6629400"/>
            <a:ext cx="4349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/>
              <a:t>100 N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7850188" y="6156325"/>
            <a:ext cx="8366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000"/>
              <a:t>TGBT PN/N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3962400" y="4724400"/>
            <a:ext cx="1295400" cy="533400"/>
          </a:xfrm>
          <a:prstGeom prst="flowChartProcess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TGBT PN/N</a:t>
            </a: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152400" y="37338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TGBT PN/sécurité</a:t>
            </a:r>
          </a:p>
          <a:p>
            <a:pPr algn="ctr"/>
            <a:r>
              <a:rPr lang="fr-FR" sz="800"/>
              <a:t>T4.2</a:t>
            </a: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1066800" y="37338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TPN1.20.010.E</a:t>
            </a:r>
          </a:p>
          <a:p>
            <a:pPr algn="ctr"/>
            <a:r>
              <a:rPr lang="fr-FR" sz="1000"/>
              <a:t>T3.9</a:t>
            </a: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1981200" y="37338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TPN1.20.010C</a:t>
            </a:r>
          </a:p>
          <a:p>
            <a:pPr algn="ctr"/>
            <a:r>
              <a:rPr lang="fr-FR" sz="1000"/>
              <a:t>T3.11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895600" y="37338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TPN1.20.010B</a:t>
            </a:r>
          </a:p>
          <a:p>
            <a:pPr algn="ctr"/>
            <a:r>
              <a:rPr lang="fr-FR" sz="1000"/>
              <a:t>T2.5</a:t>
            </a: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3810000" y="37338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TPN1.20.010A</a:t>
            </a:r>
          </a:p>
          <a:p>
            <a:pPr algn="ctr"/>
            <a:r>
              <a:rPr lang="fr-FR" sz="1000"/>
              <a:t>T2.3</a:t>
            </a: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4953000" y="37338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TPN1.20.033</a:t>
            </a:r>
          </a:p>
          <a:p>
            <a:pPr algn="ctr"/>
            <a:r>
              <a:rPr lang="fr-FR" sz="1000"/>
              <a:t>T5.2</a:t>
            </a: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5867400" y="37338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900"/>
              <a:t>TPN4.20.052.VS</a:t>
            </a:r>
          </a:p>
          <a:p>
            <a:pPr algn="ctr"/>
            <a:r>
              <a:rPr lang="fr-FR" sz="900"/>
              <a:t>T5.6</a:t>
            </a: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6781800" y="37338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TPN5.20.044</a:t>
            </a:r>
          </a:p>
          <a:p>
            <a:pPr algn="ctr"/>
            <a:r>
              <a:rPr lang="fr-FR" sz="1000"/>
              <a:t>T5.10</a:t>
            </a: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7696200" y="37338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TSA.00.18</a:t>
            </a:r>
          </a:p>
          <a:p>
            <a:pPr algn="ctr"/>
            <a:r>
              <a:rPr lang="fr-FR" sz="1000"/>
              <a:t>T2.2</a:t>
            </a: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8610600" y="37338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TPN4.20.023</a:t>
            </a:r>
          </a:p>
          <a:p>
            <a:pPr algn="ctr"/>
            <a:r>
              <a:rPr lang="fr-FR" sz="1000"/>
              <a:t>T4.4</a:t>
            </a:r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228600" y="22860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TBA2.10.027</a:t>
            </a:r>
          </a:p>
          <a:p>
            <a:pPr algn="ctr"/>
            <a:r>
              <a:rPr lang="fr-FR" sz="1000"/>
              <a:t>T5.14</a:t>
            </a: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1828800" y="2286000"/>
            <a:ext cx="1219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900"/>
              <a:t>Réseau 1 – onduleur PN</a:t>
            </a:r>
          </a:p>
          <a:p>
            <a:pPr algn="ctr"/>
            <a:r>
              <a:rPr lang="fr-FR" sz="900"/>
              <a:t>T2.11</a:t>
            </a: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762000" y="11430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TPN4.00.037A</a:t>
            </a:r>
          </a:p>
          <a:p>
            <a:pPr algn="ctr"/>
            <a:r>
              <a:rPr lang="fr-FR" sz="1000"/>
              <a:t>T5.8</a:t>
            </a: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1752600" y="1066800"/>
            <a:ext cx="838200" cy="5334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Voir synoptique </a:t>
            </a:r>
          </a:p>
          <a:p>
            <a:pPr algn="ctr"/>
            <a:r>
              <a:rPr lang="fr-FR" sz="800"/>
              <a:t>colonne PN3</a:t>
            </a:r>
          </a:p>
          <a:p>
            <a:pPr algn="ctr"/>
            <a:r>
              <a:rPr lang="fr-FR" sz="800"/>
              <a:t>N°106N</a:t>
            </a:r>
          </a:p>
          <a:p>
            <a:pPr algn="ctr"/>
            <a:r>
              <a:rPr lang="fr-FR" sz="800"/>
              <a:t>T2.10</a:t>
            </a: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2743200" y="1066800"/>
            <a:ext cx="838200" cy="5334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Voir synoptique</a:t>
            </a:r>
          </a:p>
          <a:p>
            <a:pPr algn="ctr"/>
            <a:r>
              <a:rPr lang="fr-FR" sz="800"/>
              <a:t>Colonne PN2</a:t>
            </a:r>
          </a:p>
          <a:p>
            <a:pPr algn="ctr"/>
            <a:r>
              <a:rPr lang="fr-FR" sz="800"/>
              <a:t>N°105N</a:t>
            </a:r>
          </a:p>
          <a:p>
            <a:pPr algn="ctr"/>
            <a:r>
              <a:rPr lang="fr-FR" sz="800"/>
              <a:t>T4.6</a:t>
            </a: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3733800" y="1066800"/>
            <a:ext cx="838200" cy="5334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800"/>
              <a:t>Voir synoptique</a:t>
            </a:r>
          </a:p>
          <a:p>
            <a:pPr algn="ctr"/>
            <a:r>
              <a:rPr lang="fr-FR" sz="800"/>
              <a:t>Colonne PN1</a:t>
            </a:r>
          </a:p>
          <a:p>
            <a:pPr algn="ctr"/>
            <a:r>
              <a:rPr lang="fr-FR" sz="800"/>
              <a:t>N°104N</a:t>
            </a:r>
          </a:p>
          <a:p>
            <a:pPr algn="ctr"/>
            <a:r>
              <a:rPr lang="fr-FR" sz="800"/>
              <a:t>T3.6</a:t>
            </a:r>
          </a:p>
        </p:txBody>
      </p:sp>
      <p:sp>
        <p:nvSpPr>
          <p:cNvPr id="2069" name="AutoShape 21"/>
          <p:cNvSpPr>
            <a:spLocks noChangeArrowheads="1"/>
          </p:cNvSpPr>
          <p:nvPr/>
        </p:nvSpPr>
        <p:spPr bwMode="auto">
          <a:xfrm>
            <a:off x="4724400" y="11430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TPN2.00.GE31</a:t>
            </a:r>
          </a:p>
          <a:p>
            <a:pPr algn="ctr"/>
            <a:r>
              <a:rPr lang="fr-FR" sz="1000"/>
              <a:t>T4.8</a:t>
            </a:r>
          </a:p>
        </p:txBody>
      </p:sp>
      <p:sp>
        <p:nvSpPr>
          <p:cNvPr id="2070" name="AutoShape 22"/>
          <p:cNvSpPr>
            <a:spLocks noChangeArrowheads="1"/>
          </p:cNvSpPr>
          <p:nvPr/>
        </p:nvSpPr>
        <p:spPr bwMode="auto">
          <a:xfrm>
            <a:off x="5029200" y="22860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TPN1.10.GE50</a:t>
            </a:r>
          </a:p>
          <a:p>
            <a:pPr algn="ctr"/>
            <a:r>
              <a:rPr lang="fr-FR" sz="1000"/>
              <a:t>T5.5</a:t>
            </a:r>
          </a:p>
        </p:txBody>
      </p:sp>
      <p:sp>
        <p:nvSpPr>
          <p:cNvPr id="2071" name="AutoShape 23"/>
          <p:cNvSpPr>
            <a:spLocks noChangeArrowheads="1"/>
          </p:cNvSpPr>
          <p:nvPr/>
        </p:nvSpPr>
        <p:spPr bwMode="auto">
          <a:xfrm>
            <a:off x="7467600" y="22860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900"/>
              <a:t>TPN4.10.090LAV</a:t>
            </a:r>
          </a:p>
          <a:p>
            <a:pPr algn="ctr"/>
            <a:r>
              <a:rPr lang="fr-FR" sz="900"/>
              <a:t>T3.2</a:t>
            </a:r>
          </a:p>
        </p:txBody>
      </p:sp>
      <p:sp>
        <p:nvSpPr>
          <p:cNvPr id="2072" name="AutoShape 24"/>
          <p:cNvSpPr>
            <a:spLocks noChangeArrowheads="1"/>
          </p:cNvSpPr>
          <p:nvPr/>
        </p:nvSpPr>
        <p:spPr bwMode="auto">
          <a:xfrm>
            <a:off x="8686800" y="22860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TPN4.10.024A</a:t>
            </a:r>
          </a:p>
          <a:p>
            <a:pPr algn="ctr"/>
            <a:r>
              <a:rPr lang="fr-FR" sz="1000"/>
              <a:t>T3.4</a:t>
            </a:r>
          </a:p>
        </p:txBody>
      </p:sp>
      <p:sp>
        <p:nvSpPr>
          <p:cNvPr id="2073" name="AutoShape 25"/>
          <p:cNvSpPr>
            <a:spLocks noChangeArrowheads="1"/>
          </p:cNvSpPr>
          <p:nvPr/>
        </p:nvSpPr>
        <p:spPr bwMode="auto">
          <a:xfrm>
            <a:off x="8001000" y="4572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TPN3.TE.001A</a:t>
            </a:r>
          </a:p>
          <a:p>
            <a:pPr algn="ctr"/>
            <a:r>
              <a:rPr lang="fr-FR" sz="1000"/>
              <a:t>T2.7</a:t>
            </a:r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>
            <a:off x="609600" y="43434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 flipV="1">
            <a:off x="609600" y="4191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6" name="Line 28"/>
          <p:cNvSpPr>
            <a:spLocks noChangeShapeType="1"/>
          </p:cNvSpPr>
          <p:nvPr/>
        </p:nvSpPr>
        <p:spPr bwMode="auto">
          <a:xfrm flipV="1">
            <a:off x="1524000" y="4191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 flipV="1">
            <a:off x="2438400" y="4191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 flipV="1">
            <a:off x="3352800" y="4191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 flipV="1">
            <a:off x="4267200" y="4191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 flipV="1">
            <a:off x="5410200" y="4191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 flipV="1">
            <a:off x="6324600" y="4191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2" name="Line 34"/>
          <p:cNvSpPr>
            <a:spLocks noChangeShapeType="1"/>
          </p:cNvSpPr>
          <p:nvPr/>
        </p:nvSpPr>
        <p:spPr bwMode="auto">
          <a:xfrm flipV="1">
            <a:off x="7239000" y="4191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 flipV="1">
            <a:off x="8153400" y="4191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4" name="Line 36"/>
          <p:cNvSpPr>
            <a:spLocks noChangeShapeType="1"/>
          </p:cNvSpPr>
          <p:nvPr/>
        </p:nvSpPr>
        <p:spPr bwMode="auto">
          <a:xfrm flipV="1">
            <a:off x="9067800" y="4191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5" name="Line 37"/>
          <p:cNvSpPr>
            <a:spLocks noChangeShapeType="1"/>
          </p:cNvSpPr>
          <p:nvPr/>
        </p:nvSpPr>
        <p:spPr bwMode="auto">
          <a:xfrm>
            <a:off x="685800" y="30480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6" name="Line 38"/>
          <p:cNvSpPr>
            <a:spLocks noChangeShapeType="1"/>
          </p:cNvSpPr>
          <p:nvPr/>
        </p:nvSpPr>
        <p:spPr bwMode="auto">
          <a:xfrm flipV="1">
            <a:off x="4800600" y="30480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7" name="Line 39"/>
          <p:cNvSpPr>
            <a:spLocks noChangeShapeType="1"/>
          </p:cNvSpPr>
          <p:nvPr/>
        </p:nvSpPr>
        <p:spPr bwMode="auto">
          <a:xfrm>
            <a:off x="1143000" y="1828800"/>
            <a:ext cx="403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8" name="Line 40"/>
          <p:cNvSpPr>
            <a:spLocks noChangeShapeType="1"/>
          </p:cNvSpPr>
          <p:nvPr/>
        </p:nvSpPr>
        <p:spPr bwMode="auto">
          <a:xfrm flipV="1">
            <a:off x="685800" y="2743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9" name="Line 41"/>
          <p:cNvSpPr>
            <a:spLocks noChangeShapeType="1"/>
          </p:cNvSpPr>
          <p:nvPr/>
        </p:nvSpPr>
        <p:spPr bwMode="auto">
          <a:xfrm flipV="1">
            <a:off x="2438400" y="2743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0" name="Line 42"/>
          <p:cNvSpPr>
            <a:spLocks noChangeShapeType="1"/>
          </p:cNvSpPr>
          <p:nvPr/>
        </p:nvSpPr>
        <p:spPr bwMode="auto">
          <a:xfrm flipV="1">
            <a:off x="5422900" y="2743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1" name="Line 43"/>
          <p:cNvSpPr>
            <a:spLocks noChangeShapeType="1"/>
          </p:cNvSpPr>
          <p:nvPr/>
        </p:nvSpPr>
        <p:spPr bwMode="auto">
          <a:xfrm flipV="1">
            <a:off x="7874000" y="2743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2" name="Line 44"/>
          <p:cNvSpPr>
            <a:spLocks noChangeShapeType="1"/>
          </p:cNvSpPr>
          <p:nvPr/>
        </p:nvSpPr>
        <p:spPr bwMode="auto">
          <a:xfrm flipV="1">
            <a:off x="9144000" y="2743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3" name="Line 45"/>
          <p:cNvSpPr>
            <a:spLocks noChangeShapeType="1"/>
          </p:cNvSpPr>
          <p:nvPr/>
        </p:nvSpPr>
        <p:spPr bwMode="auto">
          <a:xfrm flipV="1">
            <a:off x="8458200" y="9144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4" name="Line 46"/>
          <p:cNvSpPr>
            <a:spLocks noChangeShapeType="1"/>
          </p:cNvSpPr>
          <p:nvPr/>
        </p:nvSpPr>
        <p:spPr bwMode="auto">
          <a:xfrm flipV="1">
            <a:off x="3429000" y="18288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5" name="Line 47"/>
          <p:cNvSpPr>
            <a:spLocks noChangeShapeType="1"/>
          </p:cNvSpPr>
          <p:nvPr/>
        </p:nvSpPr>
        <p:spPr bwMode="auto">
          <a:xfrm flipV="1">
            <a:off x="1143000" y="1600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6" name="Line 48"/>
          <p:cNvSpPr>
            <a:spLocks noChangeShapeType="1"/>
          </p:cNvSpPr>
          <p:nvPr/>
        </p:nvSpPr>
        <p:spPr bwMode="auto">
          <a:xfrm flipV="1">
            <a:off x="2133600" y="1600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7" name="Line 49"/>
          <p:cNvSpPr>
            <a:spLocks noChangeShapeType="1"/>
          </p:cNvSpPr>
          <p:nvPr/>
        </p:nvSpPr>
        <p:spPr bwMode="auto">
          <a:xfrm flipV="1">
            <a:off x="3124200" y="1600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8" name="Line 50"/>
          <p:cNvSpPr>
            <a:spLocks noChangeShapeType="1"/>
          </p:cNvSpPr>
          <p:nvPr/>
        </p:nvSpPr>
        <p:spPr bwMode="auto">
          <a:xfrm flipV="1">
            <a:off x="4114800" y="1600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9" name="Line 51"/>
          <p:cNvSpPr>
            <a:spLocks noChangeShapeType="1"/>
          </p:cNvSpPr>
          <p:nvPr/>
        </p:nvSpPr>
        <p:spPr bwMode="auto">
          <a:xfrm flipV="1">
            <a:off x="5181600" y="1600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 flipV="1">
            <a:off x="4572000" y="4343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1" name="AutoShape 53"/>
          <p:cNvSpPr>
            <a:spLocks noChangeArrowheads="1"/>
          </p:cNvSpPr>
          <p:nvPr/>
        </p:nvSpPr>
        <p:spPr bwMode="auto">
          <a:xfrm>
            <a:off x="762000" y="533400"/>
            <a:ext cx="838200" cy="381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TPN4.00.037B</a:t>
            </a:r>
          </a:p>
        </p:txBody>
      </p:sp>
      <p:sp>
        <p:nvSpPr>
          <p:cNvPr id="2102" name="AutoShape 54"/>
          <p:cNvSpPr>
            <a:spLocks noChangeArrowheads="1"/>
          </p:cNvSpPr>
          <p:nvPr/>
        </p:nvSpPr>
        <p:spPr bwMode="auto">
          <a:xfrm>
            <a:off x="5791200" y="1143000"/>
            <a:ext cx="10668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900"/>
              <a:t>TPN2.00.GE32.OND</a:t>
            </a:r>
          </a:p>
        </p:txBody>
      </p:sp>
      <p:sp>
        <p:nvSpPr>
          <p:cNvPr id="2103" name="AutoShape 55"/>
          <p:cNvSpPr>
            <a:spLocks noChangeArrowheads="1"/>
          </p:cNvSpPr>
          <p:nvPr/>
        </p:nvSpPr>
        <p:spPr bwMode="auto">
          <a:xfrm>
            <a:off x="5791200" y="457200"/>
            <a:ext cx="9906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900"/>
              <a:t>TCN5.10.060.OND2</a:t>
            </a:r>
          </a:p>
        </p:txBody>
      </p:sp>
      <p:sp>
        <p:nvSpPr>
          <p:cNvPr id="2104" name="AutoShape 56"/>
          <p:cNvSpPr>
            <a:spLocks noChangeArrowheads="1"/>
          </p:cNvSpPr>
          <p:nvPr/>
        </p:nvSpPr>
        <p:spPr bwMode="auto">
          <a:xfrm>
            <a:off x="6248400" y="2286000"/>
            <a:ext cx="10668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900"/>
              <a:t>TPN1.10.GE50.OND</a:t>
            </a:r>
          </a:p>
        </p:txBody>
      </p:sp>
      <p:sp>
        <p:nvSpPr>
          <p:cNvPr id="2105" name="AutoShape 57"/>
          <p:cNvSpPr>
            <a:spLocks noChangeArrowheads="1"/>
          </p:cNvSpPr>
          <p:nvPr/>
        </p:nvSpPr>
        <p:spPr bwMode="auto">
          <a:xfrm>
            <a:off x="6324600" y="1676400"/>
            <a:ext cx="9144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900"/>
              <a:t>TPN3.10.009 OND</a:t>
            </a:r>
          </a:p>
        </p:txBody>
      </p:sp>
      <p:sp>
        <p:nvSpPr>
          <p:cNvPr id="2106" name="AutoShape 58"/>
          <p:cNvSpPr>
            <a:spLocks noChangeArrowheads="1"/>
          </p:cNvSpPr>
          <p:nvPr/>
        </p:nvSpPr>
        <p:spPr bwMode="auto">
          <a:xfrm>
            <a:off x="3810000" y="3124200"/>
            <a:ext cx="838200" cy="4572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TPN1.20.010D</a:t>
            </a:r>
          </a:p>
        </p:txBody>
      </p:sp>
      <p:sp>
        <p:nvSpPr>
          <p:cNvPr id="2107" name="Line 59"/>
          <p:cNvSpPr>
            <a:spLocks noChangeShapeType="1"/>
          </p:cNvSpPr>
          <p:nvPr/>
        </p:nvSpPr>
        <p:spPr bwMode="auto">
          <a:xfrm flipV="1">
            <a:off x="1143000" y="914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8" name="Line 60"/>
          <p:cNvSpPr>
            <a:spLocks noChangeShapeType="1"/>
          </p:cNvSpPr>
          <p:nvPr/>
        </p:nvSpPr>
        <p:spPr bwMode="auto">
          <a:xfrm>
            <a:off x="5562600" y="1371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9" name="Line 61"/>
          <p:cNvSpPr>
            <a:spLocks noChangeShapeType="1"/>
          </p:cNvSpPr>
          <p:nvPr/>
        </p:nvSpPr>
        <p:spPr bwMode="auto">
          <a:xfrm>
            <a:off x="5867400" y="2514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10" name="Line 62"/>
          <p:cNvSpPr>
            <a:spLocks noChangeShapeType="1"/>
          </p:cNvSpPr>
          <p:nvPr/>
        </p:nvSpPr>
        <p:spPr bwMode="auto">
          <a:xfrm flipV="1">
            <a:off x="4267200" y="3581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11" name="Line 63"/>
          <p:cNvSpPr>
            <a:spLocks noChangeShapeType="1"/>
          </p:cNvSpPr>
          <p:nvPr/>
        </p:nvSpPr>
        <p:spPr bwMode="auto">
          <a:xfrm>
            <a:off x="6324600" y="914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12" name="Line 64"/>
          <p:cNvSpPr>
            <a:spLocks noChangeShapeType="1"/>
          </p:cNvSpPr>
          <p:nvPr/>
        </p:nvSpPr>
        <p:spPr bwMode="auto">
          <a:xfrm>
            <a:off x="6781800" y="2133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13" name="Line 65"/>
          <p:cNvSpPr>
            <a:spLocks noChangeShapeType="1"/>
          </p:cNvSpPr>
          <p:nvPr/>
        </p:nvSpPr>
        <p:spPr bwMode="auto">
          <a:xfrm flipV="1">
            <a:off x="2400300" y="3581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14" name="Line 66"/>
          <p:cNvSpPr>
            <a:spLocks noChangeShapeType="1"/>
          </p:cNvSpPr>
          <p:nvPr/>
        </p:nvSpPr>
        <p:spPr bwMode="auto">
          <a:xfrm flipV="1">
            <a:off x="3352800" y="3581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15" name="Line 67"/>
          <p:cNvSpPr>
            <a:spLocks noChangeShapeType="1"/>
          </p:cNvSpPr>
          <p:nvPr/>
        </p:nvSpPr>
        <p:spPr bwMode="auto">
          <a:xfrm flipV="1">
            <a:off x="5410200" y="3581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16" name="Line 68"/>
          <p:cNvSpPr>
            <a:spLocks noChangeShapeType="1"/>
          </p:cNvSpPr>
          <p:nvPr/>
        </p:nvSpPr>
        <p:spPr bwMode="auto">
          <a:xfrm flipV="1">
            <a:off x="9118600" y="2133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17" name="Text Box 69"/>
          <p:cNvSpPr txBox="1">
            <a:spLocks noChangeArrowheads="1"/>
          </p:cNvSpPr>
          <p:nvPr/>
        </p:nvSpPr>
        <p:spPr bwMode="auto">
          <a:xfrm>
            <a:off x="1965325" y="3273425"/>
            <a:ext cx="9239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900"/>
              <a:t>Voir synoptique</a:t>
            </a:r>
          </a:p>
          <a:p>
            <a:pPr algn="ctr"/>
            <a:r>
              <a:rPr lang="fr-FR" sz="900"/>
              <a:t>N°102 N</a:t>
            </a:r>
          </a:p>
        </p:txBody>
      </p:sp>
      <p:sp>
        <p:nvSpPr>
          <p:cNvPr id="2118" name="Text Box 70"/>
          <p:cNvSpPr txBox="1">
            <a:spLocks noChangeArrowheads="1"/>
          </p:cNvSpPr>
          <p:nvPr/>
        </p:nvSpPr>
        <p:spPr bwMode="auto">
          <a:xfrm>
            <a:off x="2886075" y="3276600"/>
            <a:ext cx="9239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900"/>
              <a:t>Voir synoptique</a:t>
            </a:r>
          </a:p>
          <a:p>
            <a:pPr algn="ctr"/>
            <a:r>
              <a:rPr lang="fr-FR" sz="900"/>
              <a:t>N°101 N</a:t>
            </a:r>
          </a:p>
        </p:txBody>
      </p:sp>
      <p:sp>
        <p:nvSpPr>
          <p:cNvPr id="2119" name="Text Box 71"/>
          <p:cNvSpPr txBox="1">
            <a:spLocks noChangeArrowheads="1"/>
          </p:cNvSpPr>
          <p:nvPr/>
        </p:nvSpPr>
        <p:spPr bwMode="auto">
          <a:xfrm>
            <a:off x="4943475" y="3276600"/>
            <a:ext cx="9239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900"/>
              <a:t>Voir synoptique</a:t>
            </a:r>
          </a:p>
          <a:p>
            <a:pPr algn="ctr"/>
            <a:r>
              <a:rPr lang="fr-FR" sz="900"/>
              <a:t>N°103 N</a:t>
            </a:r>
          </a:p>
        </p:txBody>
      </p:sp>
      <p:sp>
        <p:nvSpPr>
          <p:cNvPr id="2120" name="Text Box 72"/>
          <p:cNvSpPr txBox="1">
            <a:spLocks noChangeArrowheads="1"/>
          </p:cNvSpPr>
          <p:nvPr/>
        </p:nvSpPr>
        <p:spPr bwMode="auto">
          <a:xfrm>
            <a:off x="8677275" y="1806575"/>
            <a:ext cx="9239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900"/>
              <a:t>Voir synoptique</a:t>
            </a:r>
          </a:p>
          <a:p>
            <a:pPr algn="ctr"/>
            <a:r>
              <a:rPr lang="fr-FR" sz="900"/>
              <a:t>N°107 N</a:t>
            </a:r>
          </a:p>
        </p:txBody>
      </p:sp>
      <p:sp>
        <p:nvSpPr>
          <p:cNvPr id="73" name="Text Box 2"/>
          <p:cNvSpPr txBox="1">
            <a:spLocks noChangeArrowheads="1"/>
          </p:cNvSpPr>
          <p:nvPr/>
        </p:nvSpPr>
        <p:spPr bwMode="auto">
          <a:xfrm>
            <a:off x="8382024" y="6643711"/>
            <a:ext cx="65274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 smtClean="0"/>
              <a:t>19/12/2011</a:t>
            </a:r>
            <a:endParaRPr lang="fr-FR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">
  <a:themeElements>
    <a:clrScheme name="synoptique CHR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ynoptique CHR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ynoptique CHR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ynoptique CHR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H:\bellenfantc\Documentation\MAQUETTES\synoptique CHRO.pot</Template>
  <TotalTime>26</TotalTime>
  <Words>89</Words>
  <Application>Microsoft Office PowerPoint</Application>
  <PresentationFormat>Format A4 (210 x 297 mm)</PresentationFormat>
  <Paragraphs>66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Times New Roman</vt:lpstr>
      <vt:lpstr>synoptique CHRO</vt:lpstr>
      <vt:lpstr>Diapositive 1</vt:lpstr>
    </vt:vector>
  </TitlesOfParts>
  <Company>Apave Parisienne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Bellenfant C.</dc:creator>
  <cp:lastModifiedBy>delhommet</cp:lastModifiedBy>
  <cp:revision>8</cp:revision>
  <dcterms:created xsi:type="dcterms:W3CDTF">2011-03-07T15:19:10Z</dcterms:created>
  <dcterms:modified xsi:type="dcterms:W3CDTF">2011-12-19T10:20:31Z</dcterms:modified>
</cp:coreProperties>
</file>